
<file path=[Content_Types].xml><?xml version="1.0" encoding="utf-8"?>
<Types xmlns="http://schemas.openxmlformats.org/package/2006/content-types">
  <Default ContentType="image/jpeg" Extension="jpeg"/>
  <Default ContentType="application/vnd.openxmlformats-package.relationships+xml" Extension="rels"/>
  <Default ContentType="application/xml" Extension="xml"/>
  <Override ContentType="application/vnd.openxmlformats-officedocument.extended-properties+xml" PartName="/docProps/app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tableStyles+xml" PartName="/ppt/tableStyles.xml"/>
  <Override ContentType="application/vnd.openxmlformats-officedocument.theme+xml" PartName="/ppt/theme/theme1.xml"/>
  <Override ContentType="application/vnd.openxmlformats-officedocument.presentationml.viewProps+xml" PartName="/ppt/viewProps.xml"/>
</Types>
</file>

<file path=_rels/.rels><?xml version="1.0" encoding="UTF-8" standalone="no"?>
<Relationships xmlns="http://schemas.openxmlformats.org/package/2006/relationships">
<Relationship Id="rId1" Target="ppt/presentation.xml" Type="http://schemas.openxmlformats.org/officeDocument/2006/relationships/officeDocument"/>
<Relationship Id="rId2" Target="docProps/thumbnail.jpeg" Type="http://schemas.openxmlformats.org/package/2006/relationships/metadata/thumbnail"/>
<Relationship Id="rId3" Target="docProps/core.xml" Type="http://schemas.openxmlformats.org/package/2006/relationships/metadata/core-properties"/>
<Relationship Id="rId4" Target="docProps/app.xml" Type="http://schemas.openxmlformats.org/officeDocument/2006/relationships/extended-properties"/>
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5" autoAdjust="0"/>
    <p:restoredTop sz="94660"/>
  </p:normalViewPr>
  <p:slideViewPr>
    <p:cSldViewPr snapToGrid="0">
      <p:cViewPr varScale="1">
        <p:scale>
          <a:sx n="84" d="100"/>
          <a:sy n="84" d="100"/>
        </p:scale>
        <p:origin x="86" y="1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no"?>
<Relationships xmlns="http://schemas.openxmlformats.org/package/2006/relationships">
<Relationship Id="rId1" Target="slideMasters/slideMaster1.xml" Type="http://schemas.openxmlformats.org/officeDocument/2006/relationships/slideMaster"/>
<Relationship Id="rId2" Target="slides/slide1.xml" Type="http://schemas.openxmlformats.org/officeDocument/2006/relationships/slide"/>
<Relationship Id="rId3" Target="presProps.xml" Type="http://schemas.openxmlformats.org/officeDocument/2006/relationships/presProps"/>
<Relationship Id="rId4" Target="viewProps.xml" Type="http://schemas.openxmlformats.org/officeDocument/2006/relationships/viewProps"/>
<Relationship Id="rId5" Target="theme/theme1.xml" Type="http://schemas.openxmlformats.org/officeDocument/2006/relationships/theme"/>
<Relationship Id="rId6" Target="tableStyles.xml" Type="http://schemas.openxmlformats.org/officeDocument/2006/relationships/tableStyles"/>
</Relationships>

</file>

<file path=ppt/slideLayouts/_rels/slideLayout1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10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11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2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3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4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5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6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7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8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_rels/slideLayout9.xml.rels><?xml version="1.0" encoding="UTF-8" standalone="no"?>
<Relationships xmlns="http://schemas.openxmlformats.org/package/2006/relationships">
<Relationship Id="rId1" Target="../slideMasters/slideMaster1.xml" Type="http://schemas.openxmlformats.org/officeDocument/2006/relationships/slideMaster"/>
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93619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373262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56674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210171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4838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37152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5486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01047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030455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64110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90922894"/>
      </p:ext>
    </p:extLst>
  </p:cSld>
  <p:clrMapOvr>
    <a:masterClrMapping/>
  </p:clrMapOvr>
</p:sldLayout>
</file>

<file path=ppt/slideMasters/_rels/slideMaster1.xml.rels><?xml version="1.0" encoding="UTF-8" standalone="no"?>
<Relationships xmlns="http://schemas.openxmlformats.org/package/2006/relationships">
<Relationship Id="rId1" Target="../slideLayouts/slideLayout1.xml" Type="http://schemas.openxmlformats.org/officeDocument/2006/relationships/slideLayout"/>
<Relationship Id="rId10" Target="../slideLayouts/slideLayout10.xml" Type="http://schemas.openxmlformats.org/officeDocument/2006/relationships/slideLayout"/>
<Relationship Id="rId11" Target="../slideLayouts/slideLayout11.xml" Type="http://schemas.openxmlformats.org/officeDocument/2006/relationships/slideLayout"/>
<Relationship Id="rId12" Target="../theme/theme1.xml" Type="http://schemas.openxmlformats.org/officeDocument/2006/relationships/theme"/>
<Relationship Id="rId2" Target="../slideLayouts/slideLayout2.xml" Type="http://schemas.openxmlformats.org/officeDocument/2006/relationships/slideLayout"/>
<Relationship Id="rId3" Target="../slideLayouts/slideLayout3.xml" Type="http://schemas.openxmlformats.org/officeDocument/2006/relationships/slideLayout"/>
<Relationship Id="rId4" Target="../slideLayouts/slideLayout4.xml" Type="http://schemas.openxmlformats.org/officeDocument/2006/relationships/slideLayout"/>
<Relationship Id="rId5" Target="../slideLayouts/slideLayout5.xml" Type="http://schemas.openxmlformats.org/officeDocument/2006/relationships/slideLayout"/>
<Relationship Id="rId6" Target="../slideLayouts/slideLayout6.xml" Type="http://schemas.openxmlformats.org/officeDocument/2006/relationships/slideLayout"/>
<Relationship Id="rId7" Target="../slideLayouts/slideLayout7.xml" Type="http://schemas.openxmlformats.org/officeDocument/2006/relationships/slideLayout"/>
<Relationship Id="rId8" Target="../slideLayouts/slideLayout8.xml" Type="http://schemas.openxmlformats.org/officeDocument/2006/relationships/slideLayout"/>
<Relationship Id="rId9" Target="../slideLayouts/slideLayout9.xml" Type="http://schemas.openxmlformats.org/officeDocument/2006/relationships/slideLayout"/>
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5D421F-C257-436E-91D2-E7FA5D1AE9D4}" type="datetimeFigureOut">
              <a:rPr lang="de-DE" smtClean="0"/>
              <a:t>21.11.2015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DCFD1E-490D-45D6-A2A8-DDF40281009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862803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no"?>
<Relationships xmlns="http://schemas.openxmlformats.org/package/2006/relationships">
<Relationship Id="rId1" Target="../slideLayouts/slideLayout7.xml" Type="http://schemas.openxmlformats.org/officeDocument/2006/relationships/slideLayout"/>
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9599944"/>
              </p:ext>
            </p:extLst>
          </p:nvPr>
        </p:nvGraphicFramePr>
        <p:xfrm>
          <a:off x="1821688" y="1213442"/>
          <a:ext cx="8127999" cy="29023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9024">
                  <a:extLst>
                    <a:ext uri="{9D8B030D-6E8A-4147-A177-3AD203B41FA5}">
                      <a16:colId xmlns:a16="http://schemas.microsoft.com/office/drawing/2014/main" val="3143191818"/>
                    </a:ext>
                  </a:extLst>
                </a:gridCol>
                <a:gridCol w="3829642">
                  <a:extLst>
                    <a:ext uri="{9D8B030D-6E8A-4147-A177-3AD203B41FA5}">
                      <a16:colId xmlns:a16="http://schemas.microsoft.com/office/drawing/2014/main" val="2153118079"/>
                    </a:ext>
                  </a:extLst>
                </a:gridCol>
                <a:gridCol w="2709333">
                  <a:extLst>
                    <a:ext uri="{9D8B030D-6E8A-4147-A177-3AD203B41FA5}">
                      <a16:colId xmlns:a16="http://schemas.microsoft.com/office/drawing/2014/main" val="39952543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240586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334049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27937493"/>
                  </a:ext>
                </a:extLst>
              </a:tr>
              <a:tr h="1048174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6896136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2114175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1614236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71807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>
  <dcterms:created xsi:type="dcterms:W3CDTF">2015-11-19T23:16:46Z</dcterms:created>
  <dc:creator>Andreas Beeker</dc:creator>
  <cp:lastModifiedBy>Andreas Beeker</cp:lastModifiedBy>
  <dcterms:modified xsi:type="dcterms:W3CDTF">2015-11-20T23:48:24Z</dcterms:modified>
  <cp:revision>2</cp:revision>
  <dc:title>PowerPoint Presentation</dc:title>
</cp:coreProperties>
</file>

<file path=docProps/thumbnail.jpeg>
</file>